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1400A73-22B9-3D9D-6917-320837663010}" name="Zofia Chyleńska" initials="ZC" userId="1bbd76ee1d6b47c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6CEA45-02EB-43D5-A128-5D0D339F6BEA}" type="doc">
      <dgm:prSet loTypeId="urn:microsoft.com/office/officeart/2005/8/layout/chevron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4325B9E3-4F09-4876-A031-D4876C6280B5}">
      <dgm:prSet phldrT="[Text]"/>
      <dgm:spPr/>
      <dgm:t>
        <a:bodyPr/>
        <a:lstStyle/>
        <a:p>
          <a:r>
            <a:rPr lang="pl-PL" dirty="0"/>
            <a:t>Pomysły naukowe</a:t>
          </a:r>
          <a:endParaRPr lang="en-GB" dirty="0"/>
        </a:p>
      </dgm:t>
    </dgm:pt>
    <dgm:pt modelId="{D3411C67-44CE-4588-BF4B-86880F369610}" type="parTrans" cxnId="{CF0B1388-4E81-455D-AF6A-2A7E44CD4625}">
      <dgm:prSet/>
      <dgm:spPr/>
      <dgm:t>
        <a:bodyPr/>
        <a:lstStyle/>
        <a:p>
          <a:endParaRPr lang="en-GB"/>
        </a:p>
      </dgm:t>
    </dgm:pt>
    <dgm:pt modelId="{EE0A5AE2-6089-46E1-9041-61A6CE2F057F}" type="sibTrans" cxnId="{CF0B1388-4E81-455D-AF6A-2A7E44CD4625}">
      <dgm:prSet/>
      <dgm:spPr/>
      <dgm:t>
        <a:bodyPr/>
        <a:lstStyle/>
        <a:p>
          <a:endParaRPr lang="en-GB"/>
        </a:p>
      </dgm:t>
    </dgm:pt>
    <dgm:pt modelId="{754C011D-DCA2-43F9-B33E-9E5BF0595CA4}">
      <dgm:prSet phldrT="[Text]"/>
      <dgm:spPr/>
      <dgm:t>
        <a:bodyPr/>
        <a:lstStyle/>
        <a:p>
          <a:pPr>
            <a:buNone/>
          </a:pPr>
          <a:r>
            <a:rPr lang="pl-PL" dirty="0"/>
            <a:t>Podstawowa koncepcja naukowa: bioróżnorodność (na przykładzie zapylaczy) i różne poziomy bioróżnorodności</a:t>
          </a:r>
          <a:endParaRPr lang="en-GB" dirty="0"/>
        </a:p>
      </dgm:t>
    </dgm:pt>
    <dgm:pt modelId="{8CC3F887-268D-43E6-BE5C-54DDA7EA39CE}" type="parTrans" cxnId="{2CB94ADD-F47C-439B-BC80-8F6214D92158}">
      <dgm:prSet/>
      <dgm:spPr/>
      <dgm:t>
        <a:bodyPr/>
        <a:lstStyle/>
        <a:p>
          <a:endParaRPr lang="en-GB"/>
        </a:p>
      </dgm:t>
    </dgm:pt>
    <dgm:pt modelId="{40D5769B-526D-4FC8-A026-BDA2EA46D055}" type="sibTrans" cxnId="{2CB94ADD-F47C-439B-BC80-8F6214D92158}">
      <dgm:prSet/>
      <dgm:spPr/>
      <dgm:t>
        <a:bodyPr/>
        <a:lstStyle/>
        <a:p>
          <a:endParaRPr lang="en-GB"/>
        </a:p>
      </dgm:t>
    </dgm:pt>
    <dgm:pt modelId="{DAE79D34-FD75-4CF6-9ED4-16DAF6AA74FB}">
      <dgm:prSet phldrT="[Text]"/>
      <dgm:spPr/>
      <dgm:t>
        <a:bodyPr/>
        <a:lstStyle/>
        <a:p>
          <a:r>
            <a:rPr lang="pl-PL" dirty="0"/>
            <a:t>Aspekty teatralne</a:t>
          </a:r>
          <a:endParaRPr lang="en-GB" dirty="0"/>
        </a:p>
      </dgm:t>
    </dgm:pt>
    <dgm:pt modelId="{D39933DF-3D1E-41BE-9B10-4F4248236995}" type="parTrans" cxnId="{6D5D1132-3494-480F-9E2E-0D8DA1DEBE8E}">
      <dgm:prSet/>
      <dgm:spPr/>
      <dgm:t>
        <a:bodyPr/>
        <a:lstStyle/>
        <a:p>
          <a:endParaRPr lang="en-GB"/>
        </a:p>
      </dgm:t>
    </dgm:pt>
    <dgm:pt modelId="{5C2245B2-90D4-4D57-98D6-6C1989850FBC}" type="sibTrans" cxnId="{6D5D1132-3494-480F-9E2E-0D8DA1DEBE8E}">
      <dgm:prSet/>
      <dgm:spPr/>
      <dgm:t>
        <a:bodyPr/>
        <a:lstStyle/>
        <a:p>
          <a:endParaRPr lang="en-GB"/>
        </a:p>
      </dgm:t>
    </dgm:pt>
    <dgm:pt modelId="{4B07218E-A195-4232-A65B-541955BEDCF1}">
      <dgm:prSet phldrT="[Text]"/>
      <dgm:spPr/>
      <dgm:t>
        <a:bodyPr/>
        <a:lstStyle/>
        <a:p>
          <a:pPr>
            <a:buNone/>
          </a:pPr>
          <a:r>
            <a:rPr lang="pl-PL" b="0" i="0" u="none" dirty="0"/>
            <a:t>Fabuła: </a:t>
          </a:r>
          <a:r>
            <a:rPr lang="pl-PL" b="0" i="0" u="none" dirty="0" err="1"/>
            <a:t>Daine</a:t>
          </a:r>
          <a:r>
            <a:rPr lang="pl-PL" b="0" i="0" u="none" dirty="0"/>
            <a:t>, Tom, </a:t>
          </a:r>
          <a:r>
            <a:rPr lang="pl-PL" b="0" i="0" u="none" dirty="0" err="1"/>
            <a:t>Titouan</a:t>
          </a:r>
          <a:r>
            <a:rPr lang="pl-PL" b="0" i="0" u="none" dirty="0"/>
            <a:t> i </a:t>
          </a:r>
          <a:r>
            <a:rPr lang="pl-PL" b="0" i="0" u="none" dirty="0" err="1"/>
            <a:t>Iris</a:t>
          </a:r>
          <a:r>
            <a:rPr lang="pl-PL" b="0" i="0" u="none" dirty="0"/>
            <a:t> spotykają się w otwartym teatrze w </a:t>
          </a:r>
          <a:r>
            <a:rPr lang="pl-PL" b="0" i="0" u="none" dirty="0" err="1"/>
            <a:t>Bussang</a:t>
          </a:r>
          <a:r>
            <a:rPr lang="pl-PL" b="0" i="0" u="none" dirty="0"/>
            <a:t>, aby ćwiczyć Ptaki Arystofanesa. W pewnym momencie wlatuje pszczoła i przeraża część grupy. Inni próbują wyjaśnić znaczenie pszczół, co zapoczątkowuje rozmowę na temat bioróżnorodności. Zainspirowani tym </a:t>
          </a:r>
          <a:r>
            <a:rPr lang="pl-PL" b="0" i="0" u="none" dirty="0" err="1"/>
            <a:t>Supertrupowicze</a:t>
          </a:r>
          <a:r>
            <a:rPr lang="pl-PL" b="0" i="0" u="none" dirty="0"/>
            <a:t> udają się na łąkę i do uli, by spotkać się z doświadczonym pszczelarzem i wymienić się pomysłami.
</a:t>
          </a:r>
          <a:endParaRPr lang="en-GB" dirty="0"/>
        </a:p>
      </dgm:t>
    </dgm:pt>
    <dgm:pt modelId="{364A94A6-FB78-4083-9EED-27C5486C0AF6}" type="parTrans" cxnId="{BBC99BD1-6C2F-4E06-A5C6-0D74E56CAF78}">
      <dgm:prSet/>
      <dgm:spPr/>
      <dgm:t>
        <a:bodyPr/>
        <a:lstStyle/>
        <a:p>
          <a:endParaRPr lang="en-GB"/>
        </a:p>
      </dgm:t>
    </dgm:pt>
    <dgm:pt modelId="{413FB756-92BD-474F-8E46-132ACE131C07}" type="sibTrans" cxnId="{BBC99BD1-6C2F-4E06-A5C6-0D74E56CAF78}">
      <dgm:prSet/>
      <dgm:spPr/>
      <dgm:t>
        <a:bodyPr/>
        <a:lstStyle/>
        <a:p>
          <a:endParaRPr lang="en-GB"/>
        </a:p>
      </dgm:t>
    </dgm:pt>
    <dgm:pt modelId="{4A218DA4-8D63-4768-838F-BFEAB5D61EF4}">
      <dgm:prSet phldrT="[Text]"/>
      <dgm:spPr/>
      <dgm:t>
        <a:bodyPr/>
        <a:lstStyle/>
        <a:p>
          <a:r>
            <a:rPr lang="pl-PL" dirty="0"/>
            <a:t>Pomysły dydaktyczne</a:t>
          </a:r>
          <a:endParaRPr lang="en-GB" dirty="0"/>
        </a:p>
      </dgm:t>
    </dgm:pt>
    <dgm:pt modelId="{473B644A-00C2-4E4D-AFD3-2C6A4492A26A}" type="parTrans" cxnId="{BBEE5EDF-95B0-44B4-909D-A1F65066FE1B}">
      <dgm:prSet/>
      <dgm:spPr/>
      <dgm:t>
        <a:bodyPr/>
        <a:lstStyle/>
        <a:p>
          <a:endParaRPr lang="en-GB"/>
        </a:p>
      </dgm:t>
    </dgm:pt>
    <dgm:pt modelId="{819087F9-ED4B-4B5B-8612-6725C224B7E8}" type="sibTrans" cxnId="{BBEE5EDF-95B0-44B4-909D-A1F65066FE1B}">
      <dgm:prSet/>
      <dgm:spPr/>
      <dgm:t>
        <a:bodyPr/>
        <a:lstStyle/>
        <a:p>
          <a:endParaRPr lang="en-GB"/>
        </a:p>
      </dgm:t>
    </dgm:pt>
    <dgm:pt modelId="{0559BA58-A2CF-45FB-8B80-372F98B4EABC}">
      <dgm:prSet phldrT="[Text]"/>
      <dgm:spPr/>
      <dgm:t>
        <a:bodyPr/>
        <a:lstStyle/>
        <a:p>
          <a:pPr>
            <a:buNone/>
          </a:pPr>
          <a:r>
            <a:rPr lang="pl-PL" b="0" i="0" u="none" dirty="0"/>
            <a:t>Wybranymi celami ogólnymi do wykorzystania w komiksach naukowych były:				
-motywacja do ochrony bioróżnorodności w społecznościach lokalnych poprzez przedstawienie informacji o zapylaczach, 	
-ich różnorodności, która zależy od środowiska, w którym żyją i dostępnego pożywienia (między innymi), 	
- różnorodność biologiczna istnieje na różnych poziomach poprzez pokazanie na przykładzie zapylaczy różnych poziomów różnorodności (genetycznej, gatunkowej i ekosystemowej).</a:t>
          </a:r>
          <a:endParaRPr lang="en-GB" dirty="0"/>
        </a:p>
      </dgm:t>
    </dgm:pt>
    <dgm:pt modelId="{5F70B0ED-C822-4800-AF4A-7C3733D01B07}" type="parTrans" cxnId="{65D3102A-880C-4DD0-B8B8-A73DDEEF3B73}">
      <dgm:prSet/>
      <dgm:spPr/>
      <dgm:t>
        <a:bodyPr/>
        <a:lstStyle/>
        <a:p>
          <a:endParaRPr lang="en-GB"/>
        </a:p>
      </dgm:t>
    </dgm:pt>
    <dgm:pt modelId="{04834C3A-3434-4D7F-B12B-BE7051BAE723}" type="sibTrans" cxnId="{65D3102A-880C-4DD0-B8B8-A73DDEEF3B73}">
      <dgm:prSet/>
      <dgm:spPr/>
      <dgm:t>
        <a:bodyPr/>
        <a:lstStyle/>
        <a:p>
          <a:endParaRPr lang="en-GB"/>
        </a:p>
      </dgm:t>
    </dgm:pt>
    <dgm:pt modelId="{CC320BBD-F6F2-4503-A2CF-7F944354F78E}" type="pres">
      <dgm:prSet presAssocID="{726CEA45-02EB-43D5-A128-5D0D339F6BEA}" presName="linearFlow" presStyleCnt="0">
        <dgm:presLayoutVars>
          <dgm:dir/>
          <dgm:animLvl val="lvl"/>
          <dgm:resizeHandles val="exact"/>
        </dgm:presLayoutVars>
      </dgm:prSet>
      <dgm:spPr/>
    </dgm:pt>
    <dgm:pt modelId="{FDF85181-59D5-4F02-8042-BBFF24E25DE3}" type="pres">
      <dgm:prSet presAssocID="{4325B9E3-4F09-4876-A031-D4876C6280B5}" presName="composite" presStyleCnt="0"/>
      <dgm:spPr/>
    </dgm:pt>
    <dgm:pt modelId="{33010D47-997F-4B66-89F4-F4142380E96E}" type="pres">
      <dgm:prSet presAssocID="{4325B9E3-4F09-4876-A031-D4876C6280B5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DE8E06D-117B-4672-A752-D74A66B1B411}" type="pres">
      <dgm:prSet presAssocID="{4325B9E3-4F09-4876-A031-D4876C6280B5}" presName="descendantText" presStyleLbl="alignAcc1" presStyleIdx="0" presStyleCnt="3">
        <dgm:presLayoutVars>
          <dgm:bulletEnabled val="1"/>
        </dgm:presLayoutVars>
      </dgm:prSet>
      <dgm:spPr/>
    </dgm:pt>
    <dgm:pt modelId="{9F8B54D7-8F2B-4697-9CE1-90E0672BC2C7}" type="pres">
      <dgm:prSet presAssocID="{EE0A5AE2-6089-46E1-9041-61A6CE2F057F}" presName="sp" presStyleCnt="0"/>
      <dgm:spPr/>
    </dgm:pt>
    <dgm:pt modelId="{AAFFA767-B99E-4DE5-BE39-B9AFAAD1ECCC}" type="pres">
      <dgm:prSet presAssocID="{DAE79D34-FD75-4CF6-9ED4-16DAF6AA74FB}" presName="composite" presStyleCnt="0"/>
      <dgm:spPr/>
    </dgm:pt>
    <dgm:pt modelId="{E3FEC60B-FB20-44AF-A84C-829205D395C4}" type="pres">
      <dgm:prSet presAssocID="{DAE79D34-FD75-4CF6-9ED4-16DAF6AA74FB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4B6983A6-4EE9-4EB0-B2B9-3C2D988037BC}" type="pres">
      <dgm:prSet presAssocID="{DAE79D34-FD75-4CF6-9ED4-16DAF6AA74FB}" presName="descendantText" presStyleLbl="alignAcc1" presStyleIdx="1" presStyleCnt="3">
        <dgm:presLayoutVars>
          <dgm:bulletEnabled val="1"/>
        </dgm:presLayoutVars>
      </dgm:prSet>
      <dgm:spPr/>
    </dgm:pt>
    <dgm:pt modelId="{6BA41FE4-B9F1-45A3-97FB-FDEC8274CF37}" type="pres">
      <dgm:prSet presAssocID="{5C2245B2-90D4-4D57-98D6-6C1989850FBC}" presName="sp" presStyleCnt="0"/>
      <dgm:spPr/>
    </dgm:pt>
    <dgm:pt modelId="{17D7FBBD-47BC-4C72-A669-6580285AE799}" type="pres">
      <dgm:prSet presAssocID="{4A218DA4-8D63-4768-838F-BFEAB5D61EF4}" presName="composite" presStyleCnt="0"/>
      <dgm:spPr/>
    </dgm:pt>
    <dgm:pt modelId="{32BD3035-7997-42A4-97A1-12D7CD007CE1}" type="pres">
      <dgm:prSet presAssocID="{4A218DA4-8D63-4768-838F-BFEAB5D61EF4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6A4D8350-A275-4C4C-BC8B-213C83B7C93F}" type="pres">
      <dgm:prSet presAssocID="{4A218DA4-8D63-4768-838F-BFEAB5D61EF4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2098D422-69DD-4925-9CED-5D90AED08B82}" type="presOf" srcId="{4325B9E3-4F09-4876-A031-D4876C6280B5}" destId="{33010D47-997F-4B66-89F4-F4142380E96E}" srcOrd="0" destOrd="0" presId="urn:microsoft.com/office/officeart/2005/8/layout/chevron2"/>
    <dgm:cxn modelId="{7D36D323-211A-4AB4-B3AB-F5CD583D26AC}" type="presOf" srcId="{0559BA58-A2CF-45FB-8B80-372F98B4EABC}" destId="{6A4D8350-A275-4C4C-BC8B-213C83B7C93F}" srcOrd="0" destOrd="0" presId="urn:microsoft.com/office/officeart/2005/8/layout/chevron2"/>
    <dgm:cxn modelId="{65D3102A-880C-4DD0-B8B8-A73DDEEF3B73}" srcId="{4A218DA4-8D63-4768-838F-BFEAB5D61EF4}" destId="{0559BA58-A2CF-45FB-8B80-372F98B4EABC}" srcOrd="0" destOrd="0" parTransId="{5F70B0ED-C822-4800-AF4A-7C3733D01B07}" sibTransId="{04834C3A-3434-4D7F-B12B-BE7051BAE723}"/>
    <dgm:cxn modelId="{6D5D1132-3494-480F-9E2E-0D8DA1DEBE8E}" srcId="{726CEA45-02EB-43D5-A128-5D0D339F6BEA}" destId="{DAE79D34-FD75-4CF6-9ED4-16DAF6AA74FB}" srcOrd="1" destOrd="0" parTransId="{D39933DF-3D1E-41BE-9B10-4F4248236995}" sibTransId="{5C2245B2-90D4-4D57-98D6-6C1989850FBC}"/>
    <dgm:cxn modelId="{C3B40B67-3CB9-434A-A976-BADD3E98B020}" type="presOf" srcId="{726CEA45-02EB-43D5-A128-5D0D339F6BEA}" destId="{CC320BBD-F6F2-4503-A2CF-7F944354F78E}" srcOrd="0" destOrd="0" presId="urn:microsoft.com/office/officeart/2005/8/layout/chevron2"/>
    <dgm:cxn modelId="{B7237E69-DF04-4AA8-92E2-D4424BC28DB4}" type="presOf" srcId="{754C011D-DCA2-43F9-B33E-9E5BF0595CA4}" destId="{8DE8E06D-117B-4672-A752-D74A66B1B411}" srcOrd="0" destOrd="0" presId="urn:microsoft.com/office/officeart/2005/8/layout/chevron2"/>
    <dgm:cxn modelId="{CF0B1388-4E81-455D-AF6A-2A7E44CD4625}" srcId="{726CEA45-02EB-43D5-A128-5D0D339F6BEA}" destId="{4325B9E3-4F09-4876-A031-D4876C6280B5}" srcOrd="0" destOrd="0" parTransId="{D3411C67-44CE-4588-BF4B-86880F369610}" sibTransId="{EE0A5AE2-6089-46E1-9041-61A6CE2F057F}"/>
    <dgm:cxn modelId="{606BB5C6-06FB-466F-A7C2-28CF8CF17D52}" type="presOf" srcId="{DAE79D34-FD75-4CF6-9ED4-16DAF6AA74FB}" destId="{E3FEC60B-FB20-44AF-A84C-829205D395C4}" srcOrd="0" destOrd="0" presId="urn:microsoft.com/office/officeart/2005/8/layout/chevron2"/>
    <dgm:cxn modelId="{BBC99BD1-6C2F-4E06-A5C6-0D74E56CAF78}" srcId="{DAE79D34-FD75-4CF6-9ED4-16DAF6AA74FB}" destId="{4B07218E-A195-4232-A65B-541955BEDCF1}" srcOrd="0" destOrd="0" parTransId="{364A94A6-FB78-4083-9EED-27C5486C0AF6}" sibTransId="{413FB756-92BD-474F-8E46-132ACE131C07}"/>
    <dgm:cxn modelId="{D4C332D7-C049-4E26-A457-6E4E1D45E418}" type="presOf" srcId="{4B07218E-A195-4232-A65B-541955BEDCF1}" destId="{4B6983A6-4EE9-4EB0-B2B9-3C2D988037BC}" srcOrd="0" destOrd="0" presId="urn:microsoft.com/office/officeart/2005/8/layout/chevron2"/>
    <dgm:cxn modelId="{2CB94ADD-F47C-439B-BC80-8F6214D92158}" srcId="{4325B9E3-4F09-4876-A031-D4876C6280B5}" destId="{754C011D-DCA2-43F9-B33E-9E5BF0595CA4}" srcOrd="0" destOrd="0" parTransId="{8CC3F887-268D-43E6-BE5C-54DDA7EA39CE}" sibTransId="{40D5769B-526D-4FC8-A026-BDA2EA46D055}"/>
    <dgm:cxn modelId="{BBEE5EDF-95B0-44B4-909D-A1F65066FE1B}" srcId="{726CEA45-02EB-43D5-A128-5D0D339F6BEA}" destId="{4A218DA4-8D63-4768-838F-BFEAB5D61EF4}" srcOrd="2" destOrd="0" parTransId="{473B644A-00C2-4E4D-AFD3-2C6A4492A26A}" sibTransId="{819087F9-ED4B-4B5B-8612-6725C224B7E8}"/>
    <dgm:cxn modelId="{062ED8EC-E44C-4088-A83E-1041D64B98FA}" type="presOf" srcId="{4A218DA4-8D63-4768-838F-BFEAB5D61EF4}" destId="{32BD3035-7997-42A4-97A1-12D7CD007CE1}" srcOrd="0" destOrd="0" presId="urn:microsoft.com/office/officeart/2005/8/layout/chevron2"/>
    <dgm:cxn modelId="{FA23688C-4917-4E1F-8ABA-2B8F49B277E0}" type="presParOf" srcId="{CC320BBD-F6F2-4503-A2CF-7F944354F78E}" destId="{FDF85181-59D5-4F02-8042-BBFF24E25DE3}" srcOrd="0" destOrd="0" presId="urn:microsoft.com/office/officeart/2005/8/layout/chevron2"/>
    <dgm:cxn modelId="{695F4596-F80D-4CC6-9711-E84624C68B9D}" type="presParOf" srcId="{FDF85181-59D5-4F02-8042-BBFF24E25DE3}" destId="{33010D47-997F-4B66-89F4-F4142380E96E}" srcOrd="0" destOrd="0" presId="urn:microsoft.com/office/officeart/2005/8/layout/chevron2"/>
    <dgm:cxn modelId="{2E94CAA1-F5CA-4CE9-B1E8-20C75483E098}" type="presParOf" srcId="{FDF85181-59D5-4F02-8042-BBFF24E25DE3}" destId="{8DE8E06D-117B-4672-A752-D74A66B1B411}" srcOrd="1" destOrd="0" presId="urn:microsoft.com/office/officeart/2005/8/layout/chevron2"/>
    <dgm:cxn modelId="{5926F548-7B2D-44C4-99D3-AD224600124E}" type="presParOf" srcId="{CC320BBD-F6F2-4503-A2CF-7F944354F78E}" destId="{9F8B54D7-8F2B-4697-9CE1-90E0672BC2C7}" srcOrd="1" destOrd="0" presId="urn:microsoft.com/office/officeart/2005/8/layout/chevron2"/>
    <dgm:cxn modelId="{072B4DF0-A02E-47F8-94BF-BC121AA1D4BC}" type="presParOf" srcId="{CC320BBD-F6F2-4503-A2CF-7F944354F78E}" destId="{AAFFA767-B99E-4DE5-BE39-B9AFAAD1ECCC}" srcOrd="2" destOrd="0" presId="urn:microsoft.com/office/officeart/2005/8/layout/chevron2"/>
    <dgm:cxn modelId="{A5938590-279F-42E5-B812-ED0DE5474085}" type="presParOf" srcId="{AAFFA767-B99E-4DE5-BE39-B9AFAAD1ECCC}" destId="{E3FEC60B-FB20-44AF-A84C-829205D395C4}" srcOrd="0" destOrd="0" presId="urn:microsoft.com/office/officeart/2005/8/layout/chevron2"/>
    <dgm:cxn modelId="{346F4972-5ECD-4FA0-9A78-67335733FBE0}" type="presParOf" srcId="{AAFFA767-B99E-4DE5-BE39-B9AFAAD1ECCC}" destId="{4B6983A6-4EE9-4EB0-B2B9-3C2D988037BC}" srcOrd="1" destOrd="0" presId="urn:microsoft.com/office/officeart/2005/8/layout/chevron2"/>
    <dgm:cxn modelId="{41825C35-AF75-4A04-A0C6-BB644FEED6BA}" type="presParOf" srcId="{CC320BBD-F6F2-4503-A2CF-7F944354F78E}" destId="{6BA41FE4-B9F1-45A3-97FB-FDEC8274CF37}" srcOrd="3" destOrd="0" presId="urn:microsoft.com/office/officeart/2005/8/layout/chevron2"/>
    <dgm:cxn modelId="{ADEFED6A-9096-44E0-AFB5-B45983F7F3D5}" type="presParOf" srcId="{CC320BBD-F6F2-4503-A2CF-7F944354F78E}" destId="{17D7FBBD-47BC-4C72-A669-6580285AE799}" srcOrd="4" destOrd="0" presId="urn:microsoft.com/office/officeart/2005/8/layout/chevron2"/>
    <dgm:cxn modelId="{CD02E733-0EE5-4750-BA56-8BF1B08FD63A}" type="presParOf" srcId="{17D7FBBD-47BC-4C72-A669-6580285AE799}" destId="{32BD3035-7997-42A4-97A1-12D7CD007CE1}" srcOrd="0" destOrd="0" presId="urn:microsoft.com/office/officeart/2005/8/layout/chevron2"/>
    <dgm:cxn modelId="{3E80413D-8C77-444D-988A-FCDC3444DAB2}" type="presParOf" srcId="{17D7FBBD-47BC-4C72-A669-6580285AE799}" destId="{6A4D8350-A275-4C4C-BC8B-213C83B7C9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010D47-997F-4B66-89F4-F4142380E96E}">
      <dsp:nvSpPr>
        <dsp:cNvPr id="0" name=""/>
        <dsp:cNvSpPr/>
      </dsp:nvSpPr>
      <dsp:spPr>
        <a:xfrm rot="5400000">
          <a:off x="-289718" y="292805"/>
          <a:ext cx="1931458" cy="1352020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Pomysły naukowe</a:t>
          </a:r>
          <a:endParaRPr lang="en-GB" sz="1900" kern="1200" dirty="0"/>
        </a:p>
      </dsp:txBody>
      <dsp:txXfrm rot="-5400000">
        <a:off x="1" y="679096"/>
        <a:ext cx="1352020" cy="579438"/>
      </dsp:txXfrm>
    </dsp:sp>
    <dsp:sp modelId="{8DE8E06D-117B-4672-A752-D74A66B1B411}">
      <dsp:nvSpPr>
        <dsp:cNvPr id="0" name=""/>
        <dsp:cNvSpPr/>
      </dsp:nvSpPr>
      <dsp:spPr>
        <a:xfrm rot="5400000">
          <a:off x="4112286" y="-2757179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100" kern="1200" dirty="0"/>
            <a:t>Podstawowa koncepcja naukowa: bioróżnorodność (na przykładzie zapylaczy) i różne poziomy bioróżnorodności</a:t>
          </a:r>
          <a:endParaRPr lang="en-GB" sz="1100" kern="1200" dirty="0"/>
        </a:p>
      </dsp:txBody>
      <dsp:txXfrm rot="-5400000">
        <a:off x="1352020" y="64373"/>
        <a:ext cx="6714693" cy="1132875"/>
      </dsp:txXfrm>
    </dsp:sp>
    <dsp:sp modelId="{E3FEC60B-FB20-44AF-A84C-829205D395C4}">
      <dsp:nvSpPr>
        <dsp:cNvPr id="0" name=""/>
        <dsp:cNvSpPr/>
      </dsp:nvSpPr>
      <dsp:spPr>
        <a:xfrm rot="5400000">
          <a:off x="-289718" y="2033323"/>
          <a:ext cx="1931458" cy="1352020"/>
        </a:xfrm>
        <a:prstGeom prst="chevron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Aspekty teatralne</a:t>
          </a:r>
          <a:endParaRPr lang="en-GB" sz="1900" kern="1200" dirty="0"/>
        </a:p>
      </dsp:txBody>
      <dsp:txXfrm rot="-5400000">
        <a:off x="1" y="2419614"/>
        <a:ext cx="1352020" cy="579438"/>
      </dsp:txXfrm>
    </dsp:sp>
    <dsp:sp modelId="{4B6983A6-4EE9-4EB0-B2B9-3C2D988037BC}">
      <dsp:nvSpPr>
        <dsp:cNvPr id="0" name=""/>
        <dsp:cNvSpPr/>
      </dsp:nvSpPr>
      <dsp:spPr>
        <a:xfrm rot="5400000">
          <a:off x="4112286" y="-1016661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100" b="0" i="0" u="none" kern="1200" dirty="0"/>
            <a:t>Fabuła: </a:t>
          </a:r>
          <a:r>
            <a:rPr lang="pl-PL" sz="1100" b="0" i="0" u="none" kern="1200" dirty="0" err="1"/>
            <a:t>Daine</a:t>
          </a:r>
          <a:r>
            <a:rPr lang="pl-PL" sz="1100" b="0" i="0" u="none" kern="1200" dirty="0"/>
            <a:t>, Tom, </a:t>
          </a:r>
          <a:r>
            <a:rPr lang="pl-PL" sz="1100" b="0" i="0" u="none" kern="1200" dirty="0" err="1"/>
            <a:t>Titouan</a:t>
          </a:r>
          <a:r>
            <a:rPr lang="pl-PL" sz="1100" b="0" i="0" u="none" kern="1200" dirty="0"/>
            <a:t> i </a:t>
          </a:r>
          <a:r>
            <a:rPr lang="pl-PL" sz="1100" b="0" i="0" u="none" kern="1200" dirty="0" err="1"/>
            <a:t>Iris</a:t>
          </a:r>
          <a:r>
            <a:rPr lang="pl-PL" sz="1100" b="0" i="0" u="none" kern="1200" dirty="0"/>
            <a:t> spotykają się w otwartym teatrze w </a:t>
          </a:r>
          <a:r>
            <a:rPr lang="pl-PL" sz="1100" b="0" i="0" u="none" kern="1200" dirty="0" err="1"/>
            <a:t>Bussang</a:t>
          </a:r>
          <a:r>
            <a:rPr lang="pl-PL" sz="1100" b="0" i="0" u="none" kern="1200" dirty="0"/>
            <a:t>, aby ćwiczyć Ptaki Arystofanesa. W pewnym momencie wlatuje pszczoła i przeraża część grupy. Inni próbują wyjaśnić znaczenie pszczół, co zapoczątkowuje rozmowę na temat bioróżnorodności. Zainspirowani tym </a:t>
          </a:r>
          <a:r>
            <a:rPr lang="pl-PL" sz="1100" b="0" i="0" u="none" kern="1200" dirty="0" err="1"/>
            <a:t>Supertrupowicze</a:t>
          </a:r>
          <a:r>
            <a:rPr lang="pl-PL" sz="1100" b="0" i="0" u="none" kern="1200" dirty="0"/>
            <a:t> udają się na łąkę i do uli, by spotkać się z doświadczonym pszczelarzem i wymienić się pomysłami.
</a:t>
          </a:r>
          <a:endParaRPr lang="en-GB" sz="1100" kern="1200" dirty="0"/>
        </a:p>
      </dsp:txBody>
      <dsp:txXfrm rot="-5400000">
        <a:off x="1352020" y="1804891"/>
        <a:ext cx="6714693" cy="1132875"/>
      </dsp:txXfrm>
    </dsp:sp>
    <dsp:sp modelId="{32BD3035-7997-42A4-97A1-12D7CD007CE1}">
      <dsp:nvSpPr>
        <dsp:cNvPr id="0" name=""/>
        <dsp:cNvSpPr/>
      </dsp:nvSpPr>
      <dsp:spPr>
        <a:xfrm rot="5400000">
          <a:off x="-289718" y="3773840"/>
          <a:ext cx="1931458" cy="1352020"/>
        </a:xfrm>
        <a:prstGeom prst="chevron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 dirty="0"/>
            <a:t>Pomysły dydaktyczne</a:t>
          </a:r>
          <a:endParaRPr lang="en-GB" sz="1900" kern="1200" dirty="0"/>
        </a:p>
      </dsp:txBody>
      <dsp:txXfrm rot="-5400000">
        <a:off x="1" y="4160131"/>
        <a:ext cx="1352020" cy="579438"/>
      </dsp:txXfrm>
    </dsp:sp>
    <dsp:sp modelId="{6A4D8350-A275-4C4C-BC8B-213C83B7C93F}">
      <dsp:nvSpPr>
        <dsp:cNvPr id="0" name=""/>
        <dsp:cNvSpPr/>
      </dsp:nvSpPr>
      <dsp:spPr>
        <a:xfrm rot="5400000">
          <a:off x="4112286" y="723856"/>
          <a:ext cx="1255447" cy="677597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100" b="0" i="0" u="none" kern="1200" dirty="0"/>
            <a:t>Wybranymi celami ogólnymi do wykorzystania w komiksach naukowych były:				
-motywacja do ochrony bioróżnorodności w społecznościach lokalnych poprzez przedstawienie informacji o zapylaczach, 	
-ich różnorodności, która zależy od środowiska, w którym żyją i dostępnego pożywienia (między innymi), 	
- różnorodność biologiczna istnieje na różnych poziomach poprzez pokazanie na przykładzie zapylaczy różnych poziomów różnorodności (genetycznej, gatunkowej i ekosystemowej).</a:t>
          </a:r>
          <a:endParaRPr lang="en-GB" sz="1100" kern="1200" dirty="0"/>
        </a:p>
      </dsp:txBody>
      <dsp:txXfrm rot="-5400000">
        <a:off x="1352020" y="3545408"/>
        <a:ext cx="6714693" cy="1132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4112-70A7-3318-0555-2A4C30583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187DA-5552-AF05-8AB2-B5489007D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07494-254A-D278-CEB6-A0C7F7C1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28960-8C18-1B53-497F-3B0D3A6F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7F8D-9223-07C1-155D-E4328EC70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39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68FB4-E92F-F5C9-C866-5E31678E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0642A-72AD-9ECB-BEB0-29B6162EC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9AA29-7FFC-4E46-B522-F9F9FFF84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B5BE1-1C4A-E271-D70F-90C9675B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16B80-9CBE-3ADF-89A8-DE2949BFB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56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C73E10-174F-2FAE-9CAC-7A11B158C5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979264-46D1-9A2F-9179-D8C73A2DE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97C9E-5D67-1C28-86F4-9CDB0D2A7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B1B24-ACF6-89F7-E0B0-B0771202F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9D48-92A5-A711-5A2A-A2C57463C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9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0132B-36FE-3200-C896-9B09C2160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BB0C1-18D1-888C-F8A3-224C556E6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02035-0E53-53F1-BFAF-5B747A423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D3581-CEE3-F451-40AF-FD8AE853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D2D5A-CF2C-F6D3-1F65-E0214505C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68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6A2A2-AA4F-05D9-4A67-4FC626D32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23E32-CC37-7B1F-3D20-BAC820F87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C40B-ABF3-6C20-7F66-C26CD5AE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B9CDB-4E7E-8FA3-DA26-CB9050F66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6EA2A-DD2E-D887-75F4-87BF1FA39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88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D911-2EA0-C5F6-FBF9-2295A877A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C5CB0-CA37-E8B0-D6E8-877FB6132D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A51AC-1A13-0C4F-EF82-B00751D97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73CE0-F814-721B-AE1C-248CD083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D2EBEE-1267-BADD-10A9-2C1321C95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5AE30-9784-0BA9-CB5D-E400D6A2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23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C6B91-EF94-31D5-A476-645C9E117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90273-BF07-A96C-F4AB-110F29DA0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B3485-8FE2-DC41-9C25-E3412C606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AE7E27-18D6-D651-88D5-EF9742F3E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C6F9E7-351F-A479-311D-CC4042640E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C05407-67DE-8A1C-1819-85BA422A4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E4AEC-ACAC-3579-636C-83D808986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7D03D0-EA28-42A1-857E-E7DC8934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54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273A3-3D91-18EA-C105-86BFCA7A3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63CE6C-2BBF-1651-B1AE-3A24E8B41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38058-0840-248F-0235-6919A817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F6CB5-7648-FA88-63F3-EF6C94633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42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60FDFD-00DE-22D4-1A6D-58CB7D753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6DB8D1-8599-286B-6A8A-260C1B21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B29B4-5D42-8259-77D9-C455489F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075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8E558-37CA-1FA2-4B12-8CEF14C98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02FD2-AAEC-4A75-B7A8-F85036FD0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AD6422-7F70-76F7-9A1B-ABC154F4D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43066F-EA27-10C5-574F-7C54D848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2EA18-76C6-2272-C91E-5AFF7FEA7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CEB99-0B43-C25E-4EFC-FA8207030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65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9F36C-9D50-5785-BF7B-C26B62D8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8937FB-BCA4-9F5A-3027-C531EC6E4B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5AB24-83E4-5E28-DE83-5F20099521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83ED39-883F-7D0A-6846-371E6D02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52E26-069D-99A6-EE2F-393EEC92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80DB4-4AB1-2291-7811-8FDF732A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89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C763C3-87BB-29DA-DC9B-66FAC29A9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4790AC-B2DE-E968-9A25-3206BEC6B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19C28-84D6-EF81-738A-7010F0F1E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9F5A87-2E0D-4568-A488-EB858CAFBD4F}" type="datetimeFigureOut">
              <a:rPr lang="en-GB" smtClean="0"/>
              <a:t>07/02/2025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3582F4-7078-D074-AB65-1ED9D4031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B45F3-7A60-79F8-FFE7-49E9D90B9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A513DA-9443-46A8-B1E4-EBBFA7C43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86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A8C6A0E-1A34-E78B-3E1C-BA95FC4004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50616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0561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</TotalTime>
  <Words>162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Zofia Chyleńska</dc:creator>
  <cp:lastModifiedBy>Zofia Chyleńska</cp:lastModifiedBy>
  <cp:revision>4</cp:revision>
  <dcterms:created xsi:type="dcterms:W3CDTF">2024-11-17T13:08:35Z</dcterms:created>
  <dcterms:modified xsi:type="dcterms:W3CDTF">2025-02-07T19:15:50Z</dcterms:modified>
</cp:coreProperties>
</file>